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3" r:id="rId7"/>
    <p:sldId id="259" r:id="rId8"/>
    <p:sldId id="258" r:id="rId9"/>
    <p:sldId id="262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FA73A1-D5C9-4369-AA87-6560B24B2A35}" v="97" dt="2025-08-15T16:37:56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70" d="100"/>
          <a:sy n="70" d="100"/>
        </p:scale>
        <p:origin x="34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yrene Kelley" userId="e4c7d94565d065e8" providerId="LiveId" clId="{5AFA73A1-D5C9-4369-AA87-6560B24B2A35}"/>
    <pc:docChg chg="undo custSel addSld modSld">
      <pc:chgData name="Kayrene Kelley" userId="e4c7d94565d065e8" providerId="LiveId" clId="{5AFA73A1-D5C9-4369-AA87-6560B24B2A35}" dt="2025-08-15T16:37:56.567" v="282"/>
      <pc:docMkLst>
        <pc:docMk/>
      </pc:docMkLst>
      <pc:sldChg chg="addSp delSp modSp mod modAnim">
        <pc:chgData name="Kayrene Kelley" userId="e4c7d94565d065e8" providerId="LiveId" clId="{5AFA73A1-D5C9-4369-AA87-6560B24B2A35}" dt="2025-08-12T02:43:48.806" v="107" actId="27636"/>
        <pc:sldMkLst>
          <pc:docMk/>
          <pc:sldMk cId="1487700712" sldId="256"/>
        </pc:sldMkLst>
        <pc:spChg chg="mod">
          <ac:chgData name="Kayrene Kelley" userId="e4c7d94565d065e8" providerId="LiveId" clId="{5AFA73A1-D5C9-4369-AA87-6560B24B2A35}" dt="2025-08-12T02:43:45.445" v="105" actId="14100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Kayrene Kelley" userId="e4c7d94565d065e8" providerId="LiveId" clId="{5AFA73A1-D5C9-4369-AA87-6560B24B2A35}" dt="2025-08-12T02:43:48.806" v="107" actId="27636"/>
          <ac:spMkLst>
            <pc:docMk/>
            <pc:sldMk cId="1487700712" sldId="256"/>
            <ac:spMk id="3" creationId="{48B6CF59-4E5B-494D-A2F7-97ADD01E6497}"/>
          </ac:spMkLst>
        </pc:spChg>
        <pc:spChg chg="add">
          <ac:chgData name="Kayrene Kelley" userId="e4c7d94565d065e8" providerId="LiveId" clId="{5AFA73A1-D5C9-4369-AA87-6560B24B2A35}" dt="2025-08-12T02:43:04.479" v="99" actId="26606"/>
          <ac:spMkLst>
            <pc:docMk/>
            <pc:sldMk cId="1487700712" sldId="256"/>
            <ac:spMk id="39" creationId="{28D511D2-9CF1-40DE-BB88-A5A48A0E8AC6}"/>
          </ac:spMkLst>
        </pc:spChg>
        <pc:grpChg chg="add">
          <ac:chgData name="Kayrene Kelley" userId="e4c7d94565d065e8" providerId="LiveId" clId="{5AFA73A1-D5C9-4369-AA87-6560B24B2A35}" dt="2025-08-12T02:43:04.479" v="99" actId="26606"/>
          <ac:grpSpMkLst>
            <pc:docMk/>
            <pc:sldMk cId="1487700712" sldId="256"/>
            <ac:grpSpMk id="41" creationId="{40ADCA80-A0B1-4379-94EC-0A1A73BE1E7C}"/>
          </ac:grpSpMkLst>
        </pc:grpChg>
        <pc:picChg chg="mod">
          <ac:chgData name="Kayrene Kelley" userId="e4c7d94565d065e8" providerId="LiveId" clId="{5AFA73A1-D5C9-4369-AA87-6560B24B2A35}" dt="2025-08-12T02:43:04.479" v="99" actId="26606"/>
          <ac:picMkLst>
            <pc:docMk/>
            <pc:sldMk cId="1487700712" sldId="256"/>
            <ac:picMk id="7" creationId="{3840F91C-EDD0-4D4E-A4AB-E6C77856C88C}"/>
          </ac:picMkLst>
        </pc:picChg>
      </pc:sldChg>
      <pc:sldChg chg="modSp mod setBg">
        <pc:chgData name="Kayrene Kelley" userId="e4c7d94565d065e8" providerId="LiveId" clId="{5AFA73A1-D5C9-4369-AA87-6560B24B2A35}" dt="2025-08-12T02:45:54.365" v="109"/>
        <pc:sldMkLst>
          <pc:docMk/>
          <pc:sldMk cId="1318310180" sldId="259"/>
        </pc:sldMkLst>
        <pc:spChg chg="mod">
          <ac:chgData name="Kayrene Kelley" userId="e4c7d94565d065e8" providerId="LiveId" clId="{5AFA73A1-D5C9-4369-AA87-6560B24B2A35}" dt="2025-08-12T02:44:57.924" v="108" actId="26606"/>
          <ac:spMkLst>
            <pc:docMk/>
            <pc:sldMk cId="1318310180" sldId="259"/>
            <ac:spMk id="2" creationId="{FC9F7AD3-65B5-28FD-46C2-2B6D2B04B2EA}"/>
          </ac:spMkLst>
        </pc:spChg>
        <pc:graphicFrameChg chg="mod modGraphic">
          <ac:chgData name="Kayrene Kelley" userId="e4c7d94565d065e8" providerId="LiveId" clId="{5AFA73A1-D5C9-4369-AA87-6560B24B2A35}" dt="2025-08-12T02:44:57.924" v="108" actId="26606"/>
          <ac:graphicFrameMkLst>
            <pc:docMk/>
            <pc:sldMk cId="1318310180" sldId="259"/>
            <ac:graphicFrameMk id="5" creationId="{E63D4BEB-3F85-931A-621C-6E216EC0F4BA}"/>
          </ac:graphicFrameMkLst>
        </pc:graphicFrameChg>
      </pc:sldChg>
      <pc:sldChg chg="addSp delSp modSp new mod setBg">
        <pc:chgData name="Kayrene Kelley" userId="e4c7d94565d065e8" providerId="LiveId" clId="{5AFA73A1-D5C9-4369-AA87-6560B24B2A35}" dt="2025-08-15T16:37:56.567" v="282"/>
        <pc:sldMkLst>
          <pc:docMk/>
          <pc:sldMk cId="2036817552" sldId="263"/>
        </pc:sldMkLst>
        <pc:spChg chg="mod">
          <ac:chgData name="Kayrene Kelley" userId="e4c7d94565d065e8" providerId="LiveId" clId="{5AFA73A1-D5C9-4369-AA87-6560B24B2A35}" dt="2025-08-15T16:28:14.724" v="169" actId="20577"/>
          <ac:spMkLst>
            <pc:docMk/>
            <pc:sldMk cId="2036817552" sldId="263"/>
            <ac:spMk id="2" creationId="{26C525B6-0411-0946-34CC-5B797E6E82D4}"/>
          </ac:spMkLst>
        </pc:spChg>
        <pc:spChg chg="add del mod">
          <ac:chgData name="Kayrene Kelley" userId="e4c7d94565d065e8" providerId="LiveId" clId="{5AFA73A1-D5C9-4369-AA87-6560B24B2A35}" dt="2025-08-15T16:35:36.586" v="278" actId="26606"/>
          <ac:spMkLst>
            <pc:docMk/>
            <pc:sldMk cId="2036817552" sldId="263"/>
            <ac:spMk id="3" creationId="{A8835916-8386-46A3-1121-972BDD38ACB4}"/>
          </ac:spMkLst>
        </pc:spChg>
        <pc:graphicFrameChg chg="add mod">
          <ac:chgData name="Kayrene Kelley" userId="e4c7d94565d065e8" providerId="LiveId" clId="{5AFA73A1-D5C9-4369-AA87-6560B24B2A35}" dt="2025-08-15T16:35:55.289" v="281" actId="14100"/>
          <ac:graphicFrameMkLst>
            <pc:docMk/>
            <pc:sldMk cId="2036817552" sldId="263"/>
            <ac:graphicFrameMk id="5" creationId="{4D89D6E8-D3E4-9FF1-CD23-3CAB29DCFA95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1AC306-4315-4558-87A9-1A575655B41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BA3860-223D-4EE4-B12D-55100349E3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Memory Management</a:t>
          </a:r>
        </a:p>
      </dgm:t>
    </dgm:pt>
    <dgm:pt modelId="{887C0E9E-E941-454F-A712-D27D69E125EE}" type="parTrans" cxnId="{E70ADDFA-B89F-406E-8908-FCC2856CEEB5}">
      <dgm:prSet/>
      <dgm:spPr/>
      <dgm:t>
        <a:bodyPr/>
        <a:lstStyle/>
        <a:p>
          <a:endParaRPr lang="en-US"/>
        </a:p>
      </dgm:t>
    </dgm:pt>
    <dgm:pt modelId="{DA1663CB-E3D8-4B5A-9D46-0A32D0B66ECB}" type="sibTrans" cxnId="{E70ADDFA-B89F-406E-8908-FCC2856CEEB5}">
      <dgm:prSet/>
      <dgm:spPr/>
      <dgm:t>
        <a:bodyPr/>
        <a:lstStyle/>
        <a:p>
          <a:endParaRPr lang="en-US"/>
        </a:p>
      </dgm:t>
    </dgm:pt>
    <dgm:pt modelId="{D654EAFA-DD71-452E-8549-611FDCB863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 Management</a:t>
          </a:r>
        </a:p>
      </dgm:t>
    </dgm:pt>
    <dgm:pt modelId="{D1980FF3-FACE-45AE-88AD-A95AE5FA4D9C}" type="parTrans" cxnId="{9465094F-131C-4694-8C68-C3FE8C5BE99D}">
      <dgm:prSet/>
      <dgm:spPr/>
      <dgm:t>
        <a:bodyPr/>
        <a:lstStyle/>
        <a:p>
          <a:endParaRPr lang="en-US"/>
        </a:p>
      </dgm:t>
    </dgm:pt>
    <dgm:pt modelId="{E7130637-0D9A-4385-AB9F-400AA8F8A083}" type="sibTrans" cxnId="{9465094F-131C-4694-8C68-C3FE8C5BE99D}">
      <dgm:prSet/>
      <dgm:spPr/>
      <dgm:t>
        <a:bodyPr/>
        <a:lstStyle/>
        <a:p>
          <a:endParaRPr lang="en-US"/>
        </a:p>
      </dgm:t>
    </dgm:pt>
    <dgm:pt modelId="{B92F5391-56F2-4059-9573-2A144B3BEE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File Management</a:t>
          </a:r>
        </a:p>
      </dgm:t>
    </dgm:pt>
    <dgm:pt modelId="{46012FF5-F8ED-4C87-884B-E07CFD6A6361}" type="parTrans" cxnId="{5F75998A-2450-458E-A185-710BCB5EF196}">
      <dgm:prSet/>
      <dgm:spPr/>
      <dgm:t>
        <a:bodyPr/>
        <a:lstStyle/>
        <a:p>
          <a:endParaRPr lang="en-US"/>
        </a:p>
      </dgm:t>
    </dgm:pt>
    <dgm:pt modelId="{8E10536E-2DFD-48B6-8B86-1F7FBAE29961}" type="sibTrans" cxnId="{5F75998A-2450-458E-A185-710BCB5EF196}">
      <dgm:prSet/>
      <dgm:spPr/>
      <dgm:t>
        <a:bodyPr/>
        <a:lstStyle/>
        <a:p>
          <a:endParaRPr lang="en-US"/>
        </a:p>
      </dgm:t>
    </dgm:pt>
    <dgm:pt modelId="{B09B8B9E-3A54-4605-9FF5-8DFC68F39E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Device Management</a:t>
          </a:r>
        </a:p>
      </dgm:t>
    </dgm:pt>
    <dgm:pt modelId="{9E5002F4-EF1F-4F91-8AC2-883A4018376F}" type="parTrans" cxnId="{4449C8D5-0552-4FA8-801F-1F9BF68FD0E4}">
      <dgm:prSet/>
      <dgm:spPr/>
      <dgm:t>
        <a:bodyPr/>
        <a:lstStyle/>
        <a:p>
          <a:endParaRPr lang="en-US"/>
        </a:p>
      </dgm:t>
    </dgm:pt>
    <dgm:pt modelId="{3D7438BD-248E-41E6-89F4-58C18770ADB9}" type="sibTrans" cxnId="{4449C8D5-0552-4FA8-801F-1F9BF68FD0E4}">
      <dgm:prSet/>
      <dgm:spPr/>
      <dgm:t>
        <a:bodyPr/>
        <a:lstStyle/>
        <a:p>
          <a:endParaRPr lang="en-US"/>
        </a:p>
      </dgm:t>
    </dgm:pt>
    <dgm:pt modelId="{F0A62A66-3D54-4BDD-9EF7-6E021030FB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Interface (UI)</a:t>
          </a:r>
        </a:p>
      </dgm:t>
    </dgm:pt>
    <dgm:pt modelId="{AB65AD7A-A08A-450C-B121-1657301C50A9}" type="parTrans" cxnId="{DFB90AA8-583F-484F-91E2-29EFDB248D31}">
      <dgm:prSet/>
      <dgm:spPr/>
      <dgm:t>
        <a:bodyPr/>
        <a:lstStyle/>
        <a:p>
          <a:endParaRPr lang="en-US"/>
        </a:p>
      </dgm:t>
    </dgm:pt>
    <dgm:pt modelId="{088F2D0D-75AA-4D10-A1E9-388080325999}" type="sibTrans" cxnId="{DFB90AA8-583F-484F-91E2-29EFDB248D31}">
      <dgm:prSet/>
      <dgm:spPr/>
      <dgm:t>
        <a:bodyPr/>
        <a:lstStyle/>
        <a:p>
          <a:endParaRPr lang="en-US"/>
        </a:p>
      </dgm:t>
    </dgm:pt>
    <dgm:pt modelId="{427D8568-95F2-451A-8CFD-97B4574C43A7}" type="pres">
      <dgm:prSet presAssocID="{511AC306-4315-4558-87A9-1A575655B413}" presName="root" presStyleCnt="0">
        <dgm:presLayoutVars>
          <dgm:dir/>
          <dgm:resizeHandles val="exact"/>
        </dgm:presLayoutVars>
      </dgm:prSet>
      <dgm:spPr/>
    </dgm:pt>
    <dgm:pt modelId="{35D4FEA5-7119-4C79-B7A3-2077FCF87969}" type="pres">
      <dgm:prSet presAssocID="{49BA3860-223D-4EE4-B12D-55100349E31D}" presName="compNode" presStyleCnt="0"/>
      <dgm:spPr/>
    </dgm:pt>
    <dgm:pt modelId="{60DE530E-FA13-4B99-96C8-9EC7C2F81A34}" type="pres">
      <dgm:prSet presAssocID="{49BA3860-223D-4EE4-B12D-55100349E3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9FFF97-7AA8-482E-9899-76A60102343F}" type="pres">
      <dgm:prSet presAssocID="{49BA3860-223D-4EE4-B12D-55100349E31D}" presName="spaceRect" presStyleCnt="0"/>
      <dgm:spPr/>
    </dgm:pt>
    <dgm:pt modelId="{0804E3BD-7B74-4C32-A728-7458F3A545F3}" type="pres">
      <dgm:prSet presAssocID="{49BA3860-223D-4EE4-B12D-55100349E31D}" presName="textRect" presStyleLbl="revTx" presStyleIdx="0" presStyleCnt="5">
        <dgm:presLayoutVars>
          <dgm:chMax val="1"/>
          <dgm:chPref val="1"/>
        </dgm:presLayoutVars>
      </dgm:prSet>
      <dgm:spPr/>
    </dgm:pt>
    <dgm:pt modelId="{0878CBE2-494F-4622-ABBC-482EAD2CD032}" type="pres">
      <dgm:prSet presAssocID="{DA1663CB-E3D8-4B5A-9D46-0A32D0B66ECB}" presName="sibTrans" presStyleCnt="0"/>
      <dgm:spPr/>
    </dgm:pt>
    <dgm:pt modelId="{739F4562-2564-4E1B-AE44-D95D859F77D5}" type="pres">
      <dgm:prSet presAssocID="{D654EAFA-DD71-452E-8549-611FDCB86307}" presName="compNode" presStyleCnt="0"/>
      <dgm:spPr/>
    </dgm:pt>
    <dgm:pt modelId="{2F4EEC8E-39BA-49E8-82B9-2B8C676156C5}" type="pres">
      <dgm:prSet presAssocID="{D654EAFA-DD71-452E-8549-611FDCB8630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4E42163-5A75-4DDA-8526-1E49D2C5E853}" type="pres">
      <dgm:prSet presAssocID="{D654EAFA-DD71-452E-8549-611FDCB86307}" presName="spaceRect" presStyleCnt="0"/>
      <dgm:spPr/>
    </dgm:pt>
    <dgm:pt modelId="{74E6941F-19DF-4E59-97B8-D0247D6D8637}" type="pres">
      <dgm:prSet presAssocID="{D654EAFA-DD71-452E-8549-611FDCB86307}" presName="textRect" presStyleLbl="revTx" presStyleIdx="1" presStyleCnt="5">
        <dgm:presLayoutVars>
          <dgm:chMax val="1"/>
          <dgm:chPref val="1"/>
        </dgm:presLayoutVars>
      </dgm:prSet>
      <dgm:spPr/>
    </dgm:pt>
    <dgm:pt modelId="{5D58E313-C351-4395-8BB3-0C155CA7DB51}" type="pres">
      <dgm:prSet presAssocID="{E7130637-0D9A-4385-AB9F-400AA8F8A083}" presName="sibTrans" presStyleCnt="0"/>
      <dgm:spPr/>
    </dgm:pt>
    <dgm:pt modelId="{A138F2E7-A3E1-4B96-A754-215AE77C023E}" type="pres">
      <dgm:prSet presAssocID="{B92F5391-56F2-4059-9573-2A144B3BEEAC}" presName="compNode" presStyleCnt="0"/>
      <dgm:spPr/>
    </dgm:pt>
    <dgm:pt modelId="{DA701B77-4F1F-4CAB-8E7D-C00D240E21B8}" type="pres">
      <dgm:prSet presAssocID="{B92F5391-56F2-4059-9573-2A144B3BEE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E809048-40F1-4774-9583-C5F826351780}" type="pres">
      <dgm:prSet presAssocID="{B92F5391-56F2-4059-9573-2A144B3BEEAC}" presName="spaceRect" presStyleCnt="0"/>
      <dgm:spPr/>
    </dgm:pt>
    <dgm:pt modelId="{1C452B0B-73AD-4622-8565-3DE0BA2C617E}" type="pres">
      <dgm:prSet presAssocID="{B92F5391-56F2-4059-9573-2A144B3BEEAC}" presName="textRect" presStyleLbl="revTx" presStyleIdx="2" presStyleCnt="5">
        <dgm:presLayoutVars>
          <dgm:chMax val="1"/>
          <dgm:chPref val="1"/>
        </dgm:presLayoutVars>
      </dgm:prSet>
      <dgm:spPr/>
    </dgm:pt>
    <dgm:pt modelId="{FBF743C1-4ACC-4A03-9407-83BCC5055F7D}" type="pres">
      <dgm:prSet presAssocID="{8E10536E-2DFD-48B6-8B86-1F7FBAE29961}" presName="sibTrans" presStyleCnt="0"/>
      <dgm:spPr/>
    </dgm:pt>
    <dgm:pt modelId="{D8A6AA82-32F5-4B0D-A46F-26F9FF9D091D}" type="pres">
      <dgm:prSet presAssocID="{B09B8B9E-3A54-4605-9FF5-8DFC68F39EEB}" presName="compNode" presStyleCnt="0"/>
      <dgm:spPr/>
    </dgm:pt>
    <dgm:pt modelId="{F198D115-600B-43C0-A768-FEA488AA5070}" type="pres">
      <dgm:prSet presAssocID="{B09B8B9E-3A54-4605-9FF5-8DFC68F39EE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83D5D8B-7142-4E76-B9B4-FC563547C29D}" type="pres">
      <dgm:prSet presAssocID="{B09B8B9E-3A54-4605-9FF5-8DFC68F39EEB}" presName="spaceRect" presStyleCnt="0"/>
      <dgm:spPr/>
    </dgm:pt>
    <dgm:pt modelId="{9016447A-AF7E-49BD-9C57-F4414415371D}" type="pres">
      <dgm:prSet presAssocID="{B09B8B9E-3A54-4605-9FF5-8DFC68F39EEB}" presName="textRect" presStyleLbl="revTx" presStyleIdx="3" presStyleCnt="5">
        <dgm:presLayoutVars>
          <dgm:chMax val="1"/>
          <dgm:chPref val="1"/>
        </dgm:presLayoutVars>
      </dgm:prSet>
      <dgm:spPr/>
    </dgm:pt>
    <dgm:pt modelId="{586300A0-DA13-4116-8D69-DD54FB95CEA8}" type="pres">
      <dgm:prSet presAssocID="{3D7438BD-248E-41E6-89F4-58C18770ADB9}" presName="sibTrans" presStyleCnt="0"/>
      <dgm:spPr/>
    </dgm:pt>
    <dgm:pt modelId="{CC869849-CC43-4998-A9D6-937EE815ED31}" type="pres">
      <dgm:prSet presAssocID="{F0A62A66-3D54-4BDD-9EF7-6E021030FBF9}" presName="compNode" presStyleCnt="0"/>
      <dgm:spPr/>
    </dgm:pt>
    <dgm:pt modelId="{C024E341-119C-4D01-AD89-DF2CB16BCC70}" type="pres">
      <dgm:prSet presAssocID="{F0A62A66-3D54-4BDD-9EF7-6E021030FBF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624A58D-6D5B-4158-899B-1C3E08691D33}" type="pres">
      <dgm:prSet presAssocID="{F0A62A66-3D54-4BDD-9EF7-6E021030FBF9}" presName="spaceRect" presStyleCnt="0"/>
      <dgm:spPr/>
    </dgm:pt>
    <dgm:pt modelId="{0F58136E-1C81-48C9-990C-65128FAF81A9}" type="pres">
      <dgm:prSet presAssocID="{F0A62A66-3D54-4BDD-9EF7-6E021030FBF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465094F-131C-4694-8C68-C3FE8C5BE99D}" srcId="{511AC306-4315-4558-87A9-1A575655B413}" destId="{D654EAFA-DD71-452E-8549-611FDCB86307}" srcOrd="1" destOrd="0" parTransId="{D1980FF3-FACE-45AE-88AD-A95AE5FA4D9C}" sibTransId="{E7130637-0D9A-4385-AB9F-400AA8F8A083}"/>
    <dgm:cxn modelId="{0F95147A-3277-45CF-B0C2-68697BD8FBE8}" type="presOf" srcId="{D654EAFA-DD71-452E-8549-611FDCB86307}" destId="{74E6941F-19DF-4E59-97B8-D0247D6D8637}" srcOrd="0" destOrd="0" presId="urn:microsoft.com/office/officeart/2018/2/layout/IconLabelList"/>
    <dgm:cxn modelId="{AAB54485-A906-4D2A-B821-4338D2792C7A}" type="presOf" srcId="{F0A62A66-3D54-4BDD-9EF7-6E021030FBF9}" destId="{0F58136E-1C81-48C9-990C-65128FAF81A9}" srcOrd="0" destOrd="0" presId="urn:microsoft.com/office/officeart/2018/2/layout/IconLabelList"/>
    <dgm:cxn modelId="{5F75998A-2450-458E-A185-710BCB5EF196}" srcId="{511AC306-4315-4558-87A9-1A575655B413}" destId="{B92F5391-56F2-4059-9573-2A144B3BEEAC}" srcOrd="2" destOrd="0" parTransId="{46012FF5-F8ED-4C87-884B-E07CFD6A6361}" sibTransId="{8E10536E-2DFD-48B6-8B86-1F7FBAE29961}"/>
    <dgm:cxn modelId="{DFB90AA8-583F-484F-91E2-29EFDB248D31}" srcId="{511AC306-4315-4558-87A9-1A575655B413}" destId="{F0A62A66-3D54-4BDD-9EF7-6E021030FBF9}" srcOrd="4" destOrd="0" parTransId="{AB65AD7A-A08A-450C-B121-1657301C50A9}" sibTransId="{088F2D0D-75AA-4D10-A1E9-388080325999}"/>
    <dgm:cxn modelId="{E868FEB2-54C1-4B50-81DF-9541C4D5209C}" type="presOf" srcId="{49BA3860-223D-4EE4-B12D-55100349E31D}" destId="{0804E3BD-7B74-4C32-A728-7458F3A545F3}" srcOrd="0" destOrd="0" presId="urn:microsoft.com/office/officeart/2018/2/layout/IconLabelList"/>
    <dgm:cxn modelId="{4449C8D5-0552-4FA8-801F-1F9BF68FD0E4}" srcId="{511AC306-4315-4558-87A9-1A575655B413}" destId="{B09B8B9E-3A54-4605-9FF5-8DFC68F39EEB}" srcOrd="3" destOrd="0" parTransId="{9E5002F4-EF1F-4F91-8AC2-883A4018376F}" sibTransId="{3D7438BD-248E-41E6-89F4-58C18770ADB9}"/>
    <dgm:cxn modelId="{EC8317D9-435B-4247-A9A9-4BC11024FC72}" type="presOf" srcId="{B09B8B9E-3A54-4605-9FF5-8DFC68F39EEB}" destId="{9016447A-AF7E-49BD-9C57-F4414415371D}" srcOrd="0" destOrd="0" presId="urn:microsoft.com/office/officeart/2018/2/layout/IconLabelList"/>
    <dgm:cxn modelId="{A45C06DC-85FD-4694-AF77-E9050CD0EA6C}" type="presOf" srcId="{B92F5391-56F2-4059-9573-2A144B3BEEAC}" destId="{1C452B0B-73AD-4622-8565-3DE0BA2C617E}" srcOrd="0" destOrd="0" presId="urn:microsoft.com/office/officeart/2018/2/layout/IconLabelList"/>
    <dgm:cxn modelId="{85D770ED-D11A-450D-90B5-7332D2637C1A}" type="presOf" srcId="{511AC306-4315-4558-87A9-1A575655B413}" destId="{427D8568-95F2-451A-8CFD-97B4574C43A7}" srcOrd="0" destOrd="0" presId="urn:microsoft.com/office/officeart/2018/2/layout/IconLabelList"/>
    <dgm:cxn modelId="{E70ADDFA-B89F-406E-8908-FCC2856CEEB5}" srcId="{511AC306-4315-4558-87A9-1A575655B413}" destId="{49BA3860-223D-4EE4-B12D-55100349E31D}" srcOrd="0" destOrd="0" parTransId="{887C0E9E-E941-454F-A712-D27D69E125EE}" sibTransId="{DA1663CB-E3D8-4B5A-9D46-0A32D0B66ECB}"/>
    <dgm:cxn modelId="{B23EED73-EA73-4DA6-8894-9A514C729BE8}" type="presParOf" srcId="{427D8568-95F2-451A-8CFD-97B4574C43A7}" destId="{35D4FEA5-7119-4C79-B7A3-2077FCF87969}" srcOrd="0" destOrd="0" presId="urn:microsoft.com/office/officeart/2018/2/layout/IconLabelList"/>
    <dgm:cxn modelId="{5D1C3F98-F434-4ADE-9A9E-C884C08E92C3}" type="presParOf" srcId="{35D4FEA5-7119-4C79-B7A3-2077FCF87969}" destId="{60DE530E-FA13-4B99-96C8-9EC7C2F81A34}" srcOrd="0" destOrd="0" presId="urn:microsoft.com/office/officeart/2018/2/layout/IconLabelList"/>
    <dgm:cxn modelId="{6ED5BF80-5ABA-4464-B65D-0EDD96237D1A}" type="presParOf" srcId="{35D4FEA5-7119-4C79-B7A3-2077FCF87969}" destId="{9A9FFF97-7AA8-482E-9899-76A60102343F}" srcOrd="1" destOrd="0" presId="urn:microsoft.com/office/officeart/2018/2/layout/IconLabelList"/>
    <dgm:cxn modelId="{A25D6DB8-2C48-4E80-9835-79B9EC857DC3}" type="presParOf" srcId="{35D4FEA5-7119-4C79-B7A3-2077FCF87969}" destId="{0804E3BD-7B74-4C32-A728-7458F3A545F3}" srcOrd="2" destOrd="0" presId="urn:microsoft.com/office/officeart/2018/2/layout/IconLabelList"/>
    <dgm:cxn modelId="{78E545C2-0F45-4307-B850-55E2C4175DC3}" type="presParOf" srcId="{427D8568-95F2-451A-8CFD-97B4574C43A7}" destId="{0878CBE2-494F-4622-ABBC-482EAD2CD032}" srcOrd="1" destOrd="0" presId="urn:microsoft.com/office/officeart/2018/2/layout/IconLabelList"/>
    <dgm:cxn modelId="{67E01347-B2D3-4A39-B9F1-58FB548E2075}" type="presParOf" srcId="{427D8568-95F2-451A-8CFD-97B4574C43A7}" destId="{739F4562-2564-4E1B-AE44-D95D859F77D5}" srcOrd="2" destOrd="0" presId="urn:microsoft.com/office/officeart/2018/2/layout/IconLabelList"/>
    <dgm:cxn modelId="{1AB3BDD9-4C6E-4146-9E7A-C47FE44252B5}" type="presParOf" srcId="{739F4562-2564-4E1B-AE44-D95D859F77D5}" destId="{2F4EEC8E-39BA-49E8-82B9-2B8C676156C5}" srcOrd="0" destOrd="0" presId="urn:microsoft.com/office/officeart/2018/2/layout/IconLabelList"/>
    <dgm:cxn modelId="{E1947296-B039-4E2B-B91A-53E718C7061A}" type="presParOf" srcId="{739F4562-2564-4E1B-AE44-D95D859F77D5}" destId="{F4E42163-5A75-4DDA-8526-1E49D2C5E853}" srcOrd="1" destOrd="0" presId="urn:microsoft.com/office/officeart/2018/2/layout/IconLabelList"/>
    <dgm:cxn modelId="{062669CC-4470-4FDE-8455-3109B0986F76}" type="presParOf" srcId="{739F4562-2564-4E1B-AE44-D95D859F77D5}" destId="{74E6941F-19DF-4E59-97B8-D0247D6D8637}" srcOrd="2" destOrd="0" presId="urn:microsoft.com/office/officeart/2018/2/layout/IconLabelList"/>
    <dgm:cxn modelId="{84FA6A62-9685-45E1-8CD4-7892A677368A}" type="presParOf" srcId="{427D8568-95F2-451A-8CFD-97B4574C43A7}" destId="{5D58E313-C351-4395-8BB3-0C155CA7DB51}" srcOrd="3" destOrd="0" presId="urn:microsoft.com/office/officeart/2018/2/layout/IconLabelList"/>
    <dgm:cxn modelId="{5060E44B-4082-451D-B373-C40969A9BF0D}" type="presParOf" srcId="{427D8568-95F2-451A-8CFD-97B4574C43A7}" destId="{A138F2E7-A3E1-4B96-A754-215AE77C023E}" srcOrd="4" destOrd="0" presId="urn:microsoft.com/office/officeart/2018/2/layout/IconLabelList"/>
    <dgm:cxn modelId="{68FE9B7E-3F4C-4345-9992-EA8B37466158}" type="presParOf" srcId="{A138F2E7-A3E1-4B96-A754-215AE77C023E}" destId="{DA701B77-4F1F-4CAB-8E7D-C00D240E21B8}" srcOrd="0" destOrd="0" presId="urn:microsoft.com/office/officeart/2018/2/layout/IconLabelList"/>
    <dgm:cxn modelId="{99F2E167-7D86-4987-8A24-246669ADCDF2}" type="presParOf" srcId="{A138F2E7-A3E1-4B96-A754-215AE77C023E}" destId="{8E809048-40F1-4774-9583-C5F826351780}" srcOrd="1" destOrd="0" presId="urn:microsoft.com/office/officeart/2018/2/layout/IconLabelList"/>
    <dgm:cxn modelId="{F392F2BB-660F-4F06-8E34-3433C520F121}" type="presParOf" srcId="{A138F2E7-A3E1-4B96-A754-215AE77C023E}" destId="{1C452B0B-73AD-4622-8565-3DE0BA2C617E}" srcOrd="2" destOrd="0" presId="urn:microsoft.com/office/officeart/2018/2/layout/IconLabelList"/>
    <dgm:cxn modelId="{2498FDDA-9B68-49ED-96B0-F9E48893AD63}" type="presParOf" srcId="{427D8568-95F2-451A-8CFD-97B4574C43A7}" destId="{FBF743C1-4ACC-4A03-9407-83BCC5055F7D}" srcOrd="5" destOrd="0" presId="urn:microsoft.com/office/officeart/2018/2/layout/IconLabelList"/>
    <dgm:cxn modelId="{49CD7BEC-8404-45D9-905C-D750541670F5}" type="presParOf" srcId="{427D8568-95F2-451A-8CFD-97B4574C43A7}" destId="{D8A6AA82-32F5-4B0D-A46F-26F9FF9D091D}" srcOrd="6" destOrd="0" presId="urn:microsoft.com/office/officeart/2018/2/layout/IconLabelList"/>
    <dgm:cxn modelId="{8D9CBD8C-451A-42CA-843C-8DA2B48365E7}" type="presParOf" srcId="{D8A6AA82-32F5-4B0D-A46F-26F9FF9D091D}" destId="{F198D115-600B-43C0-A768-FEA488AA5070}" srcOrd="0" destOrd="0" presId="urn:microsoft.com/office/officeart/2018/2/layout/IconLabelList"/>
    <dgm:cxn modelId="{DB556394-5001-4220-BEDC-5F4BE9BF3226}" type="presParOf" srcId="{D8A6AA82-32F5-4B0D-A46F-26F9FF9D091D}" destId="{A83D5D8B-7142-4E76-B9B4-FC563547C29D}" srcOrd="1" destOrd="0" presId="urn:microsoft.com/office/officeart/2018/2/layout/IconLabelList"/>
    <dgm:cxn modelId="{4F2C1FB1-5F2B-43FC-868C-E48239A57B9B}" type="presParOf" srcId="{D8A6AA82-32F5-4B0D-A46F-26F9FF9D091D}" destId="{9016447A-AF7E-49BD-9C57-F4414415371D}" srcOrd="2" destOrd="0" presId="urn:microsoft.com/office/officeart/2018/2/layout/IconLabelList"/>
    <dgm:cxn modelId="{C3DA6A5C-361B-4898-8C44-4E9FE2CF18D3}" type="presParOf" srcId="{427D8568-95F2-451A-8CFD-97B4574C43A7}" destId="{586300A0-DA13-4116-8D69-DD54FB95CEA8}" srcOrd="7" destOrd="0" presId="urn:microsoft.com/office/officeart/2018/2/layout/IconLabelList"/>
    <dgm:cxn modelId="{EBFE4AFB-7846-468E-BA05-A74CC8AEEBFD}" type="presParOf" srcId="{427D8568-95F2-451A-8CFD-97B4574C43A7}" destId="{CC869849-CC43-4998-A9D6-937EE815ED31}" srcOrd="8" destOrd="0" presId="urn:microsoft.com/office/officeart/2018/2/layout/IconLabelList"/>
    <dgm:cxn modelId="{94726065-33AE-4995-B50E-D87B2ACA60FA}" type="presParOf" srcId="{CC869849-CC43-4998-A9D6-937EE815ED31}" destId="{C024E341-119C-4D01-AD89-DF2CB16BCC70}" srcOrd="0" destOrd="0" presId="urn:microsoft.com/office/officeart/2018/2/layout/IconLabelList"/>
    <dgm:cxn modelId="{B71B011B-D598-4111-8762-4C2994ABD83D}" type="presParOf" srcId="{CC869849-CC43-4998-A9D6-937EE815ED31}" destId="{D624A58D-6D5B-4158-899B-1C3E08691D33}" srcOrd="1" destOrd="0" presId="urn:microsoft.com/office/officeart/2018/2/layout/IconLabelList"/>
    <dgm:cxn modelId="{2E9D06D3-203B-4EB2-BFEC-F0E436FD2085}" type="presParOf" srcId="{CC869849-CC43-4998-A9D6-937EE815ED31}" destId="{0F58136E-1C81-48C9-990C-65128FAF81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9A4E91-B761-4214-A15A-4045ECBA258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C0C572-A975-4417-8620-76678AD114B1}">
      <dgm:prSet/>
      <dgm:spPr/>
      <dgm:t>
        <a:bodyPr/>
        <a:lstStyle/>
        <a:p>
          <a:r>
            <a:rPr lang="en-US"/>
            <a:t>Windows</a:t>
          </a:r>
        </a:p>
      </dgm:t>
    </dgm:pt>
    <dgm:pt modelId="{77525C0B-8997-49EA-9D76-AA3A69B4F300}" type="parTrans" cxnId="{447A57A7-3C06-491A-A9B8-E9B38EAEE305}">
      <dgm:prSet/>
      <dgm:spPr/>
      <dgm:t>
        <a:bodyPr/>
        <a:lstStyle/>
        <a:p>
          <a:endParaRPr lang="en-US"/>
        </a:p>
      </dgm:t>
    </dgm:pt>
    <dgm:pt modelId="{E6A54ACC-C57D-4BFB-B3F0-33DAD5DA2AD7}" type="sibTrans" cxnId="{447A57A7-3C06-491A-A9B8-E9B38EAEE305}">
      <dgm:prSet/>
      <dgm:spPr/>
      <dgm:t>
        <a:bodyPr/>
        <a:lstStyle/>
        <a:p>
          <a:endParaRPr lang="en-US"/>
        </a:p>
      </dgm:t>
    </dgm:pt>
    <dgm:pt modelId="{C2082438-9F38-47A4-9A54-1AD731690269}">
      <dgm:prSet/>
      <dgm:spPr/>
      <dgm:t>
        <a:bodyPr/>
        <a:lstStyle/>
        <a:p>
          <a:r>
            <a:rPr lang="en-US"/>
            <a:t>Ubuntu </a:t>
          </a:r>
        </a:p>
      </dgm:t>
    </dgm:pt>
    <dgm:pt modelId="{5B7828D9-9378-406B-8A9D-4538001C1246}" type="parTrans" cxnId="{8834D72B-84B3-4FE7-8F38-DD911D8F85D3}">
      <dgm:prSet/>
      <dgm:spPr/>
      <dgm:t>
        <a:bodyPr/>
        <a:lstStyle/>
        <a:p>
          <a:endParaRPr lang="en-US"/>
        </a:p>
      </dgm:t>
    </dgm:pt>
    <dgm:pt modelId="{0CCE7A31-812C-418B-AC2F-4206081793C7}" type="sibTrans" cxnId="{8834D72B-84B3-4FE7-8F38-DD911D8F85D3}">
      <dgm:prSet/>
      <dgm:spPr/>
      <dgm:t>
        <a:bodyPr/>
        <a:lstStyle/>
        <a:p>
          <a:endParaRPr lang="en-US"/>
        </a:p>
      </dgm:t>
    </dgm:pt>
    <dgm:pt modelId="{05D72EE0-6288-428D-9EEA-102559C3BFB0}">
      <dgm:prSet/>
      <dgm:spPr/>
      <dgm:t>
        <a:bodyPr/>
        <a:lstStyle/>
        <a:p>
          <a:r>
            <a:rPr lang="en-US"/>
            <a:t>macOS</a:t>
          </a:r>
        </a:p>
      </dgm:t>
    </dgm:pt>
    <dgm:pt modelId="{E2DC2117-2A31-4A5F-A827-81066B1078AF}" type="parTrans" cxnId="{84630BB2-D917-48E3-9650-63B33F2023C8}">
      <dgm:prSet/>
      <dgm:spPr/>
      <dgm:t>
        <a:bodyPr/>
        <a:lstStyle/>
        <a:p>
          <a:endParaRPr lang="en-US"/>
        </a:p>
      </dgm:t>
    </dgm:pt>
    <dgm:pt modelId="{85BE3107-E353-43A1-82E1-C5E951D62794}" type="sibTrans" cxnId="{84630BB2-D917-48E3-9650-63B33F2023C8}">
      <dgm:prSet/>
      <dgm:spPr/>
      <dgm:t>
        <a:bodyPr/>
        <a:lstStyle/>
        <a:p>
          <a:endParaRPr lang="en-US"/>
        </a:p>
      </dgm:t>
    </dgm:pt>
    <dgm:pt modelId="{6C45B7D8-B621-4EB4-8905-C3C01AFDBE6F}">
      <dgm:prSet/>
      <dgm:spPr/>
      <dgm:t>
        <a:bodyPr/>
        <a:lstStyle/>
        <a:p>
          <a:r>
            <a:rPr lang="en-US"/>
            <a:t>Android</a:t>
          </a:r>
        </a:p>
      </dgm:t>
    </dgm:pt>
    <dgm:pt modelId="{96613CFA-B6AE-470B-A847-12D18747843B}" type="parTrans" cxnId="{0AE55226-58AC-463C-AD81-B756EDD1C2CE}">
      <dgm:prSet/>
      <dgm:spPr/>
      <dgm:t>
        <a:bodyPr/>
        <a:lstStyle/>
        <a:p>
          <a:endParaRPr lang="en-US"/>
        </a:p>
      </dgm:t>
    </dgm:pt>
    <dgm:pt modelId="{043FDF66-C17C-42E1-8949-52713D90A6C9}" type="sibTrans" cxnId="{0AE55226-58AC-463C-AD81-B756EDD1C2CE}">
      <dgm:prSet/>
      <dgm:spPr/>
      <dgm:t>
        <a:bodyPr/>
        <a:lstStyle/>
        <a:p>
          <a:endParaRPr lang="en-US"/>
        </a:p>
      </dgm:t>
    </dgm:pt>
    <dgm:pt modelId="{DD06A545-24D7-4098-B4EA-9F992328B359}">
      <dgm:prSet/>
      <dgm:spPr/>
      <dgm:t>
        <a:bodyPr/>
        <a:lstStyle/>
        <a:p>
          <a:r>
            <a:rPr lang="en-US"/>
            <a:t>iOS</a:t>
          </a:r>
        </a:p>
      </dgm:t>
    </dgm:pt>
    <dgm:pt modelId="{0F446E1E-525E-409C-B245-E5CBA3A8A8FB}" type="parTrans" cxnId="{0E017210-5B23-411C-9F06-0AA2300B34D5}">
      <dgm:prSet/>
      <dgm:spPr/>
      <dgm:t>
        <a:bodyPr/>
        <a:lstStyle/>
        <a:p>
          <a:endParaRPr lang="en-US"/>
        </a:p>
      </dgm:t>
    </dgm:pt>
    <dgm:pt modelId="{4B6369E5-FC84-4244-A4B0-9FAC778A0E31}" type="sibTrans" cxnId="{0E017210-5B23-411C-9F06-0AA2300B34D5}">
      <dgm:prSet/>
      <dgm:spPr/>
      <dgm:t>
        <a:bodyPr/>
        <a:lstStyle/>
        <a:p>
          <a:endParaRPr lang="en-US"/>
        </a:p>
      </dgm:t>
    </dgm:pt>
    <dgm:pt modelId="{6A8651AF-50EF-4115-A51D-5EC2B6B306BE}">
      <dgm:prSet/>
      <dgm:spPr/>
      <dgm:t>
        <a:bodyPr/>
        <a:lstStyle/>
        <a:p>
          <a:r>
            <a:rPr lang="en-US"/>
            <a:t>watchOS</a:t>
          </a:r>
        </a:p>
      </dgm:t>
    </dgm:pt>
    <dgm:pt modelId="{D0C14978-76CC-44B9-AB9E-0B815622FAB1}" type="parTrans" cxnId="{CA833F9B-21AC-4BB5-97B3-78D6B06637EB}">
      <dgm:prSet/>
      <dgm:spPr/>
      <dgm:t>
        <a:bodyPr/>
        <a:lstStyle/>
        <a:p>
          <a:endParaRPr lang="en-US"/>
        </a:p>
      </dgm:t>
    </dgm:pt>
    <dgm:pt modelId="{1036BEDE-588B-4CB2-9FD8-D509C4634642}" type="sibTrans" cxnId="{CA833F9B-21AC-4BB5-97B3-78D6B06637EB}">
      <dgm:prSet/>
      <dgm:spPr/>
      <dgm:t>
        <a:bodyPr/>
        <a:lstStyle/>
        <a:p>
          <a:endParaRPr lang="en-US"/>
        </a:p>
      </dgm:t>
    </dgm:pt>
    <dgm:pt modelId="{5E3EFCF9-427D-478E-B0ED-115B61E09160}">
      <dgm:prSet/>
      <dgm:spPr/>
      <dgm:t>
        <a:bodyPr/>
        <a:lstStyle/>
        <a:p>
          <a:r>
            <a:rPr lang="en-US"/>
            <a:t>Linux</a:t>
          </a:r>
        </a:p>
      </dgm:t>
    </dgm:pt>
    <dgm:pt modelId="{92714BDF-CF41-43A3-8D96-DE4D503C0B0D}" type="parTrans" cxnId="{323EFC8D-D55D-4749-A958-9741D0EFD236}">
      <dgm:prSet/>
      <dgm:spPr/>
      <dgm:t>
        <a:bodyPr/>
        <a:lstStyle/>
        <a:p>
          <a:endParaRPr lang="en-US"/>
        </a:p>
      </dgm:t>
    </dgm:pt>
    <dgm:pt modelId="{02348EFA-B28D-46C8-AEA4-286B1E042A39}" type="sibTrans" cxnId="{323EFC8D-D55D-4749-A958-9741D0EFD236}">
      <dgm:prSet/>
      <dgm:spPr/>
      <dgm:t>
        <a:bodyPr/>
        <a:lstStyle/>
        <a:p>
          <a:endParaRPr lang="en-US"/>
        </a:p>
      </dgm:t>
    </dgm:pt>
    <dgm:pt modelId="{8DD5D2E3-1D52-44DE-9893-606C15101E5B}" type="pres">
      <dgm:prSet presAssocID="{F09A4E91-B761-4214-A15A-4045ECBA25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683CD0-50E8-405B-99D8-1C40E7313DF6}" type="pres">
      <dgm:prSet presAssocID="{10C0C572-A975-4417-8620-76678AD114B1}" presName="hierRoot1" presStyleCnt="0"/>
      <dgm:spPr/>
    </dgm:pt>
    <dgm:pt modelId="{68AB3CBF-6105-4BBB-AF5F-06D5EFED7661}" type="pres">
      <dgm:prSet presAssocID="{10C0C572-A975-4417-8620-76678AD114B1}" presName="composite" presStyleCnt="0"/>
      <dgm:spPr/>
    </dgm:pt>
    <dgm:pt modelId="{F0307F00-4D2B-42DA-B19B-F67DCCAE8BFD}" type="pres">
      <dgm:prSet presAssocID="{10C0C572-A975-4417-8620-76678AD114B1}" presName="background" presStyleLbl="node0" presStyleIdx="0" presStyleCnt="7"/>
      <dgm:spPr/>
    </dgm:pt>
    <dgm:pt modelId="{142B5F9F-CA46-4C0A-B14B-DC6015A65B69}" type="pres">
      <dgm:prSet presAssocID="{10C0C572-A975-4417-8620-76678AD114B1}" presName="text" presStyleLbl="fgAcc0" presStyleIdx="0" presStyleCnt="7">
        <dgm:presLayoutVars>
          <dgm:chPref val="3"/>
        </dgm:presLayoutVars>
      </dgm:prSet>
      <dgm:spPr/>
    </dgm:pt>
    <dgm:pt modelId="{11648E6A-E91A-43AB-85D6-BD58C74093E6}" type="pres">
      <dgm:prSet presAssocID="{10C0C572-A975-4417-8620-76678AD114B1}" presName="hierChild2" presStyleCnt="0"/>
      <dgm:spPr/>
    </dgm:pt>
    <dgm:pt modelId="{4B32661E-3137-4E54-BD10-8E532599C730}" type="pres">
      <dgm:prSet presAssocID="{C2082438-9F38-47A4-9A54-1AD731690269}" presName="hierRoot1" presStyleCnt="0"/>
      <dgm:spPr/>
    </dgm:pt>
    <dgm:pt modelId="{8026E455-42A1-42DF-8AFD-BFEBABEC39B7}" type="pres">
      <dgm:prSet presAssocID="{C2082438-9F38-47A4-9A54-1AD731690269}" presName="composite" presStyleCnt="0"/>
      <dgm:spPr/>
    </dgm:pt>
    <dgm:pt modelId="{6E52009C-D3AB-483B-A595-CA3CE0697E8D}" type="pres">
      <dgm:prSet presAssocID="{C2082438-9F38-47A4-9A54-1AD731690269}" presName="background" presStyleLbl="node0" presStyleIdx="1" presStyleCnt="7"/>
      <dgm:spPr/>
    </dgm:pt>
    <dgm:pt modelId="{EF38E742-B723-41CE-84EB-7ECC2E6B24F4}" type="pres">
      <dgm:prSet presAssocID="{C2082438-9F38-47A4-9A54-1AD731690269}" presName="text" presStyleLbl="fgAcc0" presStyleIdx="1" presStyleCnt="7">
        <dgm:presLayoutVars>
          <dgm:chPref val="3"/>
        </dgm:presLayoutVars>
      </dgm:prSet>
      <dgm:spPr/>
    </dgm:pt>
    <dgm:pt modelId="{49905B26-4D54-4A50-9000-00C9A1FFD5A2}" type="pres">
      <dgm:prSet presAssocID="{C2082438-9F38-47A4-9A54-1AD731690269}" presName="hierChild2" presStyleCnt="0"/>
      <dgm:spPr/>
    </dgm:pt>
    <dgm:pt modelId="{4F182DBB-C811-45E5-B582-D37056C99C8B}" type="pres">
      <dgm:prSet presAssocID="{05D72EE0-6288-428D-9EEA-102559C3BFB0}" presName="hierRoot1" presStyleCnt="0"/>
      <dgm:spPr/>
    </dgm:pt>
    <dgm:pt modelId="{4664AEB0-3BAA-4B3D-9438-8A814A9B08A4}" type="pres">
      <dgm:prSet presAssocID="{05D72EE0-6288-428D-9EEA-102559C3BFB0}" presName="composite" presStyleCnt="0"/>
      <dgm:spPr/>
    </dgm:pt>
    <dgm:pt modelId="{C4B0ED5F-9CAD-4FD2-8B2B-EA542D809A68}" type="pres">
      <dgm:prSet presAssocID="{05D72EE0-6288-428D-9EEA-102559C3BFB0}" presName="background" presStyleLbl="node0" presStyleIdx="2" presStyleCnt="7"/>
      <dgm:spPr/>
    </dgm:pt>
    <dgm:pt modelId="{2D4E8A87-EBA7-42FB-BFB7-A29EE7DD8457}" type="pres">
      <dgm:prSet presAssocID="{05D72EE0-6288-428D-9EEA-102559C3BFB0}" presName="text" presStyleLbl="fgAcc0" presStyleIdx="2" presStyleCnt="7">
        <dgm:presLayoutVars>
          <dgm:chPref val="3"/>
        </dgm:presLayoutVars>
      </dgm:prSet>
      <dgm:spPr/>
    </dgm:pt>
    <dgm:pt modelId="{1FA14ACB-7C50-4301-891C-5C96777FD0B5}" type="pres">
      <dgm:prSet presAssocID="{05D72EE0-6288-428D-9EEA-102559C3BFB0}" presName="hierChild2" presStyleCnt="0"/>
      <dgm:spPr/>
    </dgm:pt>
    <dgm:pt modelId="{49DAE02E-D49A-4B9C-8FCA-B15DABBCD7D1}" type="pres">
      <dgm:prSet presAssocID="{6C45B7D8-B621-4EB4-8905-C3C01AFDBE6F}" presName="hierRoot1" presStyleCnt="0"/>
      <dgm:spPr/>
    </dgm:pt>
    <dgm:pt modelId="{A27DFCBF-4C03-44FF-9D22-72EF3C1EC676}" type="pres">
      <dgm:prSet presAssocID="{6C45B7D8-B621-4EB4-8905-C3C01AFDBE6F}" presName="composite" presStyleCnt="0"/>
      <dgm:spPr/>
    </dgm:pt>
    <dgm:pt modelId="{264437E1-3DCE-4790-9981-2004A8B1F71B}" type="pres">
      <dgm:prSet presAssocID="{6C45B7D8-B621-4EB4-8905-C3C01AFDBE6F}" presName="background" presStyleLbl="node0" presStyleIdx="3" presStyleCnt="7"/>
      <dgm:spPr/>
    </dgm:pt>
    <dgm:pt modelId="{4DF751BB-9037-4461-A09F-3D601B50BDE9}" type="pres">
      <dgm:prSet presAssocID="{6C45B7D8-B621-4EB4-8905-C3C01AFDBE6F}" presName="text" presStyleLbl="fgAcc0" presStyleIdx="3" presStyleCnt="7">
        <dgm:presLayoutVars>
          <dgm:chPref val="3"/>
        </dgm:presLayoutVars>
      </dgm:prSet>
      <dgm:spPr/>
    </dgm:pt>
    <dgm:pt modelId="{A6C13047-BD54-45F2-B0BC-687118EDA0E2}" type="pres">
      <dgm:prSet presAssocID="{6C45B7D8-B621-4EB4-8905-C3C01AFDBE6F}" presName="hierChild2" presStyleCnt="0"/>
      <dgm:spPr/>
    </dgm:pt>
    <dgm:pt modelId="{A5AF302D-D0BE-45CB-8F1F-FF18662F98AF}" type="pres">
      <dgm:prSet presAssocID="{DD06A545-24D7-4098-B4EA-9F992328B359}" presName="hierRoot1" presStyleCnt="0"/>
      <dgm:spPr/>
    </dgm:pt>
    <dgm:pt modelId="{5391515B-62CF-4A5F-A293-15EC004987FB}" type="pres">
      <dgm:prSet presAssocID="{DD06A545-24D7-4098-B4EA-9F992328B359}" presName="composite" presStyleCnt="0"/>
      <dgm:spPr/>
    </dgm:pt>
    <dgm:pt modelId="{D7259752-A712-4357-803F-856FA5A8D1CC}" type="pres">
      <dgm:prSet presAssocID="{DD06A545-24D7-4098-B4EA-9F992328B359}" presName="background" presStyleLbl="node0" presStyleIdx="4" presStyleCnt="7"/>
      <dgm:spPr/>
    </dgm:pt>
    <dgm:pt modelId="{7958A9C6-9EF6-4E56-8664-DDB3F219A0D5}" type="pres">
      <dgm:prSet presAssocID="{DD06A545-24D7-4098-B4EA-9F992328B359}" presName="text" presStyleLbl="fgAcc0" presStyleIdx="4" presStyleCnt="7">
        <dgm:presLayoutVars>
          <dgm:chPref val="3"/>
        </dgm:presLayoutVars>
      </dgm:prSet>
      <dgm:spPr/>
    </dgm:pt>
    <dgm:pt modelId="{987AA73B-1397-4F6D-9C58-10E838BCE39B}" type="pres">
      <dgm:prSet presAssocID="{DD06A545-24D7-4098-B4EA-9F992328B359}" presName="hierChild2" presStyleCnt="0"/>
      <dgm:spPr/>
    </dgm:pt>
    <dgm:pt modelId="{0FB90EFF-8C34-4656-B1D9-842D0AB596F7}" type="pres">
      <dgm:prSet presAssocID="{6A8651AF-50EF-4115-A51D-5EC2B6B306BE}" presName="hierRoot1" presStyleCnt="0"/>
      <dgm:spPr/>
    </dgm:pt>
    <dgm:pt modelId="{DA8BDC3F-95CA-4A71-999D-92513C0161B5}" type="pres">
      <dgm:prSet presAssocID="{6A8651AF-50EF-4115-A51D-5EC2B6B306BE}" presName="composite" presStyleCnt="0"/>
      <dgm:spPr/>
    </dgm:pt>
    <dgm:pt modelId="{45C37122-FC82-4F60-A64F-C55B56F0F5A1}" type="pres">
      <dgm:prSet presAssocID="{6A8651AF-50EF-4115-A51D-5EC2B6B306BE}" presName="background" presStyleLbl="node0" presStyleIdx="5" presStyleCnt="7"/>
      <dgm:spPr/>
    </dgm:pt>
    <dgm:pt modelId="{B640AEAD-6887-4B22-9CE2-7CE609FE4EC8}" type="pres">
      <dgm:prSet presAssocID="{6A8651AF-50EF-4115-A51D-5EC2B6B306BE}" presName="text" presStyleLbl="fgAcc0" presStyleIdx="5" presStyleCnt="7">
        <dgm:presLayoutVars>
          <dgm:chPref val="3"/>
        </dgm:presLayoutVars>
      </dgm:prSet>
      <dgm:spPr/>
    </dgm:pt>
    <dgm:pt modelId="{17010E7D-73A3-4DE5-971E-158CF3B37EFE}" type="pres">
      <dgm:prSet presAssocID="{6A8651AF-50EF-4115-A51D-5EC2B6B306BE}" presName="hierChild2" presStyleCnt="0"/>
      <dgm:spPr/>
    </dgm:pt>
    <dgm:pt modelId="{783F77CF-616B-406B-AF2D-BA9C3E8C947E}" type="pres">
      <dgm:prSet presAssocID="{5E3EFCF9-427D-478E-B0ED-115B61E09160}" presName="hierRoot1" presStyleCnt="0"/>
      <dgm:spPr/>
    </dgm:pt>
    <dgm:pt modelId="{2B55FF33-99E4-4C26-BE60-3F987529D4A6}" type="pres">
      <dgm:prSet presAssocID="{5E3EFCF9-427D-478E-B0ED-115B61E09160}" presName="composite" presStyleCnt="0"/>
      <dgm:spPr/>
    </dgm:pt>
    <dgm:pt modelId="{AD027A8E-7649-44E5-863E-895DF85467C6}" type="pres">
      <dgm:prSet presAssocID="{5E3EFCF9-427D-478E-B0ED-115B61E09160}" presName="background" presStyleLbl="node0" presStyleIdx="6" presStyleCnt="7"/>
      <dgm:spPr/>
    </dgm:pt>
    <dgm:pt modelId="{1BB82453-4322-4F59-9762-EDD2F8BA0E04}" type="pres">
      <dgm:prSet presAssocID="{5E3EFCF9-427D-478E-B0ED-115B61E09160}" presName="text" presStyleLbl="fgAcc0" presStyleIdx="6" presStyleCnt="7">
        <dgm:presLayoutVars>
          <dgm:chPref val="3"/>
        </dgm:presLayoutVars>
      </dgm:prSet>
      <dgm:spPr/>
    </dgm:pt>
    <dgm:pt modelId="{1DB5AE3C-21E1-420F-A779-D8EBF6C2C0BB}" type="pres">
      <dgm:prSet presAssocID="{5E3EFCF9-427D-478E-B0ED-115B61E09160}" presName="hierChild2" presStyleCnt="0"/>
      <dgm:spPr/>
    </dgm:pt>
  </dgm:ptLst>
  <dgm:cxnLst>
    <dgm:cxn modelId="{0E017210-5B23-411C-9F06-0AA2300B34D5}" srcId="{F09A4E91-B761-4214-A15A-4045ECBA2588}" destId="{DD06A545-24D7-4098-B4EA-9F992328B359}" srcOrd="4" destOrd="0" parTransId="{0F446E1E-525E-409C-B245-E5CBA3A8A8FB}" sibTransId="{4B6369E5-FC84-4244-A4B0-9FAC778A0E31}"/>
    <dgm:cxn modelId="{8629021C-7932-46AD-B0FA-5B91EC3CC33D}" type="presOf" srcId="{6C45B7D8-B621-4EB4-8905-C3C01AFDBE6F}" destId="{4DF751BB-9037-4461-A09F-3D601B50BDE9}" srcOrd="0" destOrd="0" presId="urn:microsoft.com/office/officeart/2005/8/layout/hierarchy1"/>
    <dgm:cxn modelId="{16538523-859D-4B0C-9191-B5158CEE4F71}" type="presOf" srcId="{6A8651AF-50EF-4115-A51D-5EC2B6B306BE}" destId="{B640AEAD-6887-4B22-9CE2-7CE609FE4EC8}" srcOrd="0" destOrd="0" presId="urn:microsoft.com/office/officeart/2005/8/layout/hierarchy1"/>
    <dgm:cxn modelId="{0AE55226-58AC-463C-AD81-B756EDD1C2CE}" srcId="{F09A4E91-B761-4214-A15A-4045ECBA2588}" destId="{6C45B7D8-B621-4EB4-8905-C3C01AFDBE6F}" srcOrd="3" destOrd="0" parTransId="{96613CFA-B6AE-470B-A847-12D18747843B}" sibTransId="{043FDF66-C17C-42E1-8949-52713D90A6C9}"/>
    <dgm:cxn modelId="{8834D72B-84B3-4FE7-8F38-DD911D8F85D3}" srcId="{F09A4E91-B761-4214-A15A-4045ECBA2588}" destId="{C2082438-9F38-47A4-9A54-1AD731690269}" srcOrd="1" destOrd="0" parTransId="{5B7828D9-9378-406B-8A9D-4538001C1246}" sibTransId="{0CCE7A31-812C-418B-AC2F-4206081793C7}"/>
    <dgm:cxn modelId="{78C59742-EBFD-45C7-98B4-9A6DD99B05D4}" type="presOf" srcId="{5E3EFCF9-427D-478E-B0ED-115B61E09160}" destId="{1BB82453-4322-4F59-9762-EDD2F8BA0E04}" srcOrd="0" destOrd="0" presId="urn:microsoft.com/office/officeart/2005/8/layout/hierarchy1"/>
    <dgm:cxn modelId="{7E9C926A-0FF8-4D10-9D2E-0682AE4EC4B1}" type="presOf" srcId="{C2082438-9F38-47A4-9A54-1AD731690269}" destId="{EF38E742-B723-41CE-84EB-7ECC2E6B24F4}" srcOrd="0" destOrd="0" presId="urn:microsoft.com/office/officeart/2005/8/layout/hierarchy1"/>
    <dgm:cxn modelId="{EAF1436D-EB49-469F-A13A-821F1B0CF1AE}" type="presOf" srcId="{05D72EE0-6288-428D-9EEA-102559C3BFB0}" destId="{2D4E8A87-EBA7-42FB-BFB7-A29EE7DD8457}" srcOrd="0" destOrd="0" presId="urn:microsoft.com/office/officeart/2005/8/layout/hierarchy1"/>
    <dgm:cxn modelId="{323EFC8D-D55D-4749-A958-9741D0EFD236}" srcId="{F09A4E91-B761-4214-A15A-4045ECBA2588}" destId="{5E3EFCF9-427D-478E-B0ED-115B61E09160}" srcOrd="6" destOrd="0" parTransId="{92714BDF-CF41-43A3-8D96-DE4D503C0B0D}" sibTransId="{02348EFA-B28D-46C8-AEA4-286B1E042A39}"/>
    <dgm:cxn modelId="{CA833F9B-21AC-4BB5-97B3-78D6B06637EB}" srcId="{F09A4E91-B761-4214-A15A-4045ECBA2588}" destId="{6A8651AF-50EF-4115-A51D-5EC2B6B306BE}" srcOrd="5" destOrd="0" parTransId="{D0C14978-76CC-44B9-AB9E-0B815622FAB1}" sibTransId="{1036BEDE-588B-4CB2-9FD8-D509C4634642}"/>
    <dgm:cxn modelId="{FD41E6A5-734E-411B-8AC7-3FF9BEC25E94}" type="presOf" srcId="{F09A4E91-B761-4214-A15A-4045ECBA2588}" destId="{8DD5D2E3-1D52-44DE-9893-606C15101E5B}" srcOrd="0" destOrd="0" presId="urn:microsoft.com/office/officeart/2005/8/layout/hierarchy1"/>
    <dgm:cxn modelId="{447A57A7-3C06-491A-A9B8-E9B38EAEE305}" srcId="{F09A4E91-B761-4214-A15A-4045ECBA2588}" destId="{10C0C572-A975-4417-8620-76678AD114B1}" srcOrd="0" destOrd="0" parTransId="{77525C0B-8997-49EA-9D76-AA3A69B4F300}" sibTransId="{E6A54ACC-C57D-4BFB-B3F0-33DAD5DA2AD7}"/>
    <dgm:cxn modelId="{84630BB2-D917-48E3-9650-63B33F2023C8}" srcId="{F09A4E91-B761-4214-A15A-4045ECBA2588}" destId="{05D72EE0-6288-428D-9EEA-102559C3BFB0}" srcOrd="2" destOrd="0" parTransId="{E2DC2117-2A31-4A5F-A827-81066B1078AF}" sibTransId="{85BE3107-E353-43A1-82E1-C5E951D62794}"/>
    <dgm:cxn modelId="{8CFBEFB3-D293-4639-9387-25C2563902B5}" type="presOf" srcId="{10C0C572-A975-4417-8620-76678AD114B1}" destId="{142B5F9F-CA46-4C0A-B14B-DC6015A65B69}" srcOrd="0" destOrd="0" presId="urn:microsoft.com/office/officeart/2005/8/layout/hierarchy1"/>
    <dgm:cxn modelId="{FEAD23E2-D1C8-44A6-BA4F-843184363790}" type="presOf" srcId="{DD06A545-24D7-4098-B4EA-9F992328B359}" destId="{7958A9C6-9EF6-4E56-8664-DDB3F219A0D5}" srcOrd="0" destOrd="0" presId="urn:microsoft.com/office/officeart/2005/8/layout/hierarchy1"/>
    <dgm:cxn modelId="{8F4A51A3-1E8B-42A1-B528-D12634A90538}" type="presParOf" srcId="{8DD5D2E3-1D52-44DE-9893-606C15101E5B}" destId="{F3683CD0-50E8-405B-99D8-1C40E7313DF6}" srcOrd="0" destOrd="0" presId="urn:microsoft.com/office/officeart/2005/8/layout/hierarchy1"/>
    <dgm:cxn modelId="{18486FAD-3D07-4A8D-B267-EFDB39F336BB}" type="presParOf" srcId="{F3683CD0-50E8-405B-99D8-1C40E7313DF6}" destId="{68AB3CBF-6105-4BBB-AF5F-06D5EFED7661}" srcOrd="0" destOrd="0" presId="urn:microsoft.com/office/officeart/2005/8/layout/hierarchy1"/>
    <dgm:cxn modelId="{4C1639A4-F9A4-4F40-B4EE-D2B9DD0A7D89}" type="presParOf" srcId="{68AB3CBF-6105-4BBB-AF5F-06D5EFED7661}" destId="{F0307F00-4D2B-42DA-B19B-F67DCCAE8BFD}" srcOrd="0" destOrd="0" presId="urn:microsoft.com/office/officeart/2005/8/layout/hierarchy1"/>
    <dgm:cxn modelId="{5C5ABEF1-0844-4CF0-B6C4-412F9CC77949}" type="presParOf" srcId="{68AB3CBF-6105-4BBB-AF5F-06D5EFED7661}" destId="{142B5F9F-CA46-4C0A-B14B-DC6015A65B69}" srcOrd="1" destOrd="0" presId="urn:microsoft.com/office/officeart/2005/8/layout/hierarchy1"/>
    <dgm:cxn modelId="{5AB4E55D-B8B0-4972-8CA8-0DC05B34DEB2}" type="presParOf" srcId="{F3683CD0-50E8-405B-99D8-1C40E7313DF6}" destId="{11648E6A-E91A-43AB-85D6-BD58C74093E6}" srcOrd="1" destOrd="0" presId="urn:microsoft.com/office/officeart/2005/8/layout/hierarchy1"/>
    <dgm:cxn modelId="{74EEE0F1-10F7-4034-9471-37C41B21B3BC}" type="presParOf" srcId="{8DD5D2E3-1D52-44DE-9893-606C15101E5B}" destId="{4B32661E-3137-4E54-BD10-8E532599C730}" srcOrd="1" destOrd="0" presId="urn:microsoft.com/office/officeart/2005/8/layout/hierarchy1"/>
    <dgm:cxn modelId="{9CB5974D-29DD-4B7D-9DB6-447C12DCB2C0}" type="presParOf" srcId="{4B32661E-3137-4E54-BD10-8E532599C730}" destId="{8026E455-42A1-42DF-8AFD-BFEBABEC39B7}" srcOrd="0" destOrd="0" presId="urn:microsoft.com/office/officeart/2005/8/layout/hierarchy1"/>
    <dgm:cxn modelId="{2001AB48-E3C3-4680-AA14-1BCD2268A3E8}" type="presParOf" srcId="{8026E455-42A1-42DF-8AFD-BFEBABEC39B7}" destId="{6E52009C-D3AB-483B-A595-CA3CE0697E8D}" srcOrd="0" destOrd="0" presId="urn:microsoft.com/office/officeart/2005/8/layout/hierarchy1"/>
    <dgm:cxn modelId="{C56C7FE9-556E-4E21-9F0F-319A3183FCB2}" type="presParOf" srcId="{8026E455-42A1-42DF-8AFD-BFEBABEC39B7}" destId="{EF38E742-B723-41CE-84EB-7ECC2E6B24F4}" srcOrd="1" destOrd="0" presId="urn:microsoft.com/office/officeart/2005/8/layout/hierarchy1"/>
    <dgm:cxn modelId="{BB375D96-0AC8-42F7-BC5F-FC5E0821EC33}" type="presParOf" srcId="{4B32661E-3137-4E54-BD10-8E532599C730}" destId="{49905B26-4D54-4A50-9000-00C9A1FFD5A2}" srcOrd="1" destOrd="0" presId="urn:microsoft.com/office/officeart/2005/8/layout/hierarchy1"/>
    <dgm:cxn modelId="{67850D62-F7AF-49C7-8925-E676ACE21350}" type="presParOf" srcId="{8DD5D2E3-1D52-44DE-9893-606C15101E5B}" destId="{4F182DBB-C811-45E5-B582-D37056C99C8B}" srcOrd="2" destOrd="0" presId="urn:microsoft.com/office/officeart/2005/8/layout/hierarchy1"/>
    <dgm:cxn modelId="{FCDD2685-C62D-42FF-B6BC-7CA5D811289B}" type="presParOf" srcId="{4F182DBB-C811-45E5-B582-D37056C99C8B}" destId="{4664AEB0-3BAA-4B3D-9438-8A814A9B08A4}" srcOrd="0" destOrd="0" presId="urn:microsoft.com/office/officeart/2005/8/layout/hierarchy1"/>
    <dgm:cxn modelId="{148DC958-E33F-4203-8A37-44FEBCD428B5}" type="presParOf" srcId="{4664AEB0-3BAA-4B3D-9438-8A814A9B08A4}" destId="{C4B0ED5F-9CAD-4FD2-8B2B-EA542D809A68}" srcOrd="0" destOrd="0" presId="urn:microsoft.com/office/officeart/2005/8/layout/hierarchy1"/>
    <dgm:cxn modelId="{D74A1211-E4DF-45DE-8E19-BDFBADA2DF68}" type="presParOf" srcId="{4664AEB0-3BAA-4B3D-9438-8A814A9B08A4}" destId="{2D4E8A87-EBA7-42FB-BFB7-A29EE7DD8457}" srcOrd="1" destOrd="0" presId="urn:microsoft.com/office/officeart/2005/8/layout/hierarchy1"/>
    <dgm:cxn modelId="{4EE570BA-AE29-4E97-894B-A1927E15B2B5}" type="presParOf" srcId="{4F182DBB-C811-45E5-B582-D37056C99C8B}" destId="{1FA14ACB-7C50-4301-891C-5C96777FD0B5}" srcOrd="1" destOrd="0" presId="urn:microsoft.com/office/officeart/2005/8/layout/hierarchy1"/>
    <dgm:cxn modelId="{DEE5DC7A-8E8B-4872-AAD0-B570DCD72A52}" type="presParOf" srcId="{8DD5D2E3-1D52-44DE-9893-606C15101E5B}" destId="{49DAE02E-D49A-4B9C-8FCA-B15DABBCD7D1}" srcOrd="3" destOrd="0" presId="urn:microsoft.com/office/officeart/2005/8/layout/hierarchy1"/>
    <dgm:cxn modelId="{4BAFF66F-98B2-4DE0-98C1-3A19D002B042}" type="presParOf" srcId="{49DAE02E-D49A-4B9C-8FCA-B15DABBCD7D1}" destId="{A27DFCBF-4C03-44FF-9D22-72EF3C1EC676}" srcOrd="0" destOrd="0" presId="urn:microsoft.com/office/officeart/2005/8/layout/hierarchy1"/>
    <dgm:cxn modelId="{9AA3148C-0986-45A0-AB6F-CBE7CB8E4E4A}" type="presParOf" srcId="{A27DFCBF-4C03-44FF-9D22-72EF3C1EC676}" destId="{264437E1-3DCE-4790-9981-2004A8B1F71B}" srcOrd="0" destOrd="0" presId="urn:microsoft.com/office/officeart/2005/8/layout/hierarchy1"/>
    <dgm:cxn modelId="{537EE013-1F7B-44E9-8635-EAAB34683941}" type="presParOf" srcId="{A27DFCBF-4C03-44FF-9D22-72EF3C1EC676}" destId="{4DF751BB-9037-4461-A09F-3D601B50BDE9}" srcOrd="1" destOrd="0" presId="urn:microsoft.com/office/officeart/2005/8/layout/hierarchy1"/>
    <dgm:cxn modelId="{C848B712-3841-49D7-B218-3B656CF67C76}" type="presParOf" srcId="{49DAE02E-D49A-4B9C-8FCA-B15DABBCD7D1}" destId="{A6C13047-BD54-45F2-B0BC-687118EDA0E2}" srcOrd="1" destOrd="0" presId="urn:microsoft.com/office/officeart/2005/8/layout/hierarchy1"/>
    <dgm:cxn modelId="{97603A09-F2E6-4292-996A-BB0F6154C565}" type="presParOf" srcId="{8DD5D2E3-1D52-44DE-9893-606C15101E5B}" destId="{A5AF302D-D0BE-45CB-8F1F-FF18662F98AF}" srcOrd="4" destOrd="0" presId="urn:microsoft.com/office/officeart/2005/8/layout/hierarchy1"/>
    <dgm:cxn modelId="{E1FCEFC7-7852-4BCA-AE5B-9527658DA08D}" type="presParOf" srcId="{A5AF302D-D0BE-45CB-8F1F-FF18662F98AF}" destId="{5391515B-62CF-4A5F-A293-15EC004987FB}" srcOrd="0" destOrd="0" presId="urn:microsoft.com/office/officeart/2005/8/layout/hierarchy1"/>
    <dgm:cxn modelId="{51D1A6FA-D4BF-47A3-8178-2CC455646F25}" type="presParOf" srcId="{5391515B-62CF-4A5F-A293-15EC004987FB}" destId="{D7259752-A712-4357-803F-856FA5A8D1CC}" srcOrd="0" destOrd="0" presId="urn:microsoft.com/office/officeart/2005/8/layout/hierarchy1"/>
    <dgm:cxn modelId="{1A1DD411-EE53-499B-AC66-0262DCD3118E}" type="presParOf" srcId="{5391515B-62CF-4A5F-A293-15EC004987FB}" destId="{7958A9C6-9EF6-4E56-8664-DDB3F219A0D5}" srcOrd="1" destOrd="0" presId="urn:microsoft.com/office/officeart/2005/8/layout/hierarchy1"/>
    <dgm:cxn modelId="{A0DA3B00-7615-49F9-9329-2051EE7B9420}" type="presParOf" srcId="{A5AF302D-D0BE-45CB-8F1F-FF18662F98AF}" destId="{987AA73B-1397-4F6D-9C58-10E838BCE39B}" srcOrd="1" destOrd="0" presId="urn:microsoft.com/office/officeart/2005/8/layout/hierarchy1"/>
    <dgm:cxn modelId="{0526A820-138E-4C21-8FC7-5E87A1FE625A}" type="presParOf" srcId="{8DD5D2E3-1D52-44DE-9893-606C15101E5B}" destId="{0FB90EFF-8C34-4656-B1D9-842D0AB596F7}" srcOrd="5" destOrd="0" presId="urn:microsoft.com/office/officeart/2005/8/layout/hierarchy1"/>
    <dgm:cxn modelId="{604C5BA0-A3D5-4861-8649-6BCB9D94B6C4}" type="presParOf" srcId="{0FB90EFF-8C34-4656-B1D9-842D0AB596F7}" destId="{DA8BDC3F-95CA-4A71-999D-92513C0161B5}" srcOrd="0" destOrd="0" presId="urn:microsoft.com/office/officeart/2005/8/layout/hierarchy1"/>
    <dgm:cxn modelId="{3779626D-F67A-436B-AB87-8FF937577248}" type="presParOf" srcId="{DA8BDC3F-95CA-4A71-999D-92513C0161B5}" destId="{45C37122-FC82-4F60-A64F-C55B56F0F5A1}" srcOrd="0" destOrd="0" presId="urn:microsoft.com/office/officeart/2005/8/layout/hierarchy1"/>
    <dgm:cxn modelId="{5C84E54D-B93A-4480-AFAB-CB77C8B984BF}" type="presParOf" srcId="{DA8BDC3F-95CA-4A71-999D-92513C0161B5}" destId="{B640AEAD-6887-4B22-9CE2-7CE609FE4EC8}" srcOrd="1" destOrd="0" presId="urn:microsoft.com/office/officeart/2005/8/layout/hierarchy1"/>
    <dgm:cxn modelId="{10A7116B-613F-40B3-825D-FAF0F832F6E7}" type="presParOf" srcId="{0FB90EFF-8C34-4656-B1D9-842D0AB596F7}" destId="{17010E7D-73A3-4DE5-971E-158CF3B37EFE}" srcOrd="1" destOrd="0" presId="urn:microsoft.com/office/officeart/2005/8/layout/hierarchy1"/>
    <dgm:cxn modelId="{452020DD-6BC8-4FC8-B9B8-FA585110D662}" type="presParOf" srcId="{8DD5D2E3-1D52-44DE-9893-606C15101E5B}" destId="{783F77CF-616B-406B-AF2D-BA9C3E8C947E}" srcOrd="6" destOrd="0" presId="urn:microsoft.com/office/officeart/2005/8/layout/hierarchy1"/>
    <dgm:cxn modelId="{627E6970-A3BE-4078-83C3-02AD15FE093F}" type="presParOf" srcId="{783F77CF-616B-406B-AF2D-BA9C3E8C947E}" destId="{2B55FF33-99E4-4C26-BE60-3F987529D4A6}" srcOrd="0" destOrd="0" presId="urn:microsoft.com/office/officeart/2005/8/layout/hierarchy1"/>
    <dgm:cxn modelId="{307D3515-2B35-463A-971E-1A52E345F9DC}" type="presParOf" srcId="{2B55FF33-99E4-4C26-BE60-3F987529D4A6}" destId="{AD027A8E-7649-44E5-863E-895DF85467C6}" srcOrd="0" destOrd="0" presId="urn:microsoft.com/office/officeart/2005/8/layout/hierarchy1"/>
    <dgm:cxn modelId="{BE3AEC5F-8CCF-4B7E-A219-CD99C17D7ACF}" type="presParOf" srcId="{2B55FF33-99E4-4C26-BE60-3F987529D4A6}" destId="{1BB82453-4322-4F59-9762-EDD2F8BA0E04}" srcOrd="1" destOrd="0" presId="urn:microsoft.com/office/officeart/2005/8/layout/hierarchy1"/>
    <dgm:cxn modelId="{39127AA4-A43A-4F7F-BCA3-34D88FCC40A4}" type="presParOf" srcId="{783F77CF-616B-406B-AF2D-BA9C3E8C947E}" destId="{1DB5AE3C-21E1-420F-A779-D8EBF6C2C0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E530E-FA13-4B99-96C8-9EC7C2F81A34}">
      <dsp:nvSpPr>
        <dsp:cNvPr id="0" name=""/>
        <dsp:cNvSpPr/>
      </dsp:nvSpPr>
      <dsp:spPr>
        <a:xfrm>
          <a:off x="753952" y="1135609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4E3BD-7B74-4C32-A728-7458F3A545F3}">
      <dsp:nvSpPr>
        <dsp:cNvPr id="0" name=""/>
        <dsp:cNvSpPr/>
      </dsp:nvSpPr>
      <dsp:spPr>
        <a:xfrm>
          <a:off x="258952" y="22156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Memory Management</a:t>
          </a:r>
        </a:p>
      </dsp:txBody>
      <dsp:txXfrm>
        <a:off x="258952" y="2215647"/>
        <a:ext cx="1800000" cy="720000"/>
      </dsp:txXfrm>
    </dsp:sp>
    <dsp:sp modelId="{2F4EEC8E-39BA-49E8-82B9-2B8C676156C5}">
      <dsp:nvSpPr>
        <dsp:cNvPr id="0" name=""/>
        <dsp:cNvSpPr/>
      </dsp:nvSpPr>
      <dsp:spPr>
        <a:xfrm>
          <a:off x="2868952" y="113560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6941F-19DF-4E59-97B8-D0247D6D8637}">
      <dsp:nvSpPr>
        <dsp:cNvPr id="0" name=""/>
        <dsp:cNvSpPr/>
      </dsp:nvSpPr>
      <dsp:spPr>
        <a:xfrm>
          <a:off x="2373952" y="22156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Process Management</a:t>
          </a:r>
        </a:p>
      </dsp:txBody>
      <dsp:txXfrm>
        <a:off x="2373952" y="2215647"/>
        <a:ext cx="1800000" cy="720000"/>
      </dsp:txXfrm>
    </dsp:sp>
    <dsp:sp modelId="{DA701B77-4F1F-4CAB-8E7D-C00D240E21B8}">
      <dsp:nvSpPr>
        <dsp:cNvPr id="0" name=""/>
        <dsp:cNvSpPr/>
      </dsp:nvSpPr>
      <dsp:spPr>
        <a:xfrm>
          <a:off x="4983953" y="113560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52B0B-73AD-4622-8565-3DE0BA2C617E}">
      <dsp:nvSpPr>
        <dsp:cNvPr id="0" name=""/>
        <dsp:cNvSpPr/>
      </dsp:nvSpPr>
      <dsp:spPr>
        <a:xfrm>
          <a:off x="4488953" y="22156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File Management</a:t>
          </a:r>
        </a:p>
      </dsp:txBody>
      <dsp:txXfrm>
        <a:off x="4488953" y="2215647"/>
        <a:ext cx="1800000" cy="720000"/>
      </dsp:txXfrm>
    </dsp:sp>
    <dsp:sp modelId="{F198D115-600B-43C0-A768-FEA488AA5070}">
      <dsp:nvSpPr>
        <dsp:cNvPr id="0" name=""/>
        <dsp:cNvSpPr/>
      </dsp:nvSpPr>
      <dsp:spPr>
        <a:xfrm>
          <a:off x="7098953" y="1135609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6447A-AF7E-49BD-9C57-F4414415371D}">
      <dsp:nvSpPr>
        <dsp:cNvPr id="0" name=""/>
        <dsp:cNvSpPr/>
      </dsp:nvSpPr>
      <dsp:spPr>
        <a:xfrm>
          <a:off x="6603953" y="22156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Device Management</a:t>
          </a:r>
        </a:p>
      </dsp:txBody>
      <dsp:txXfrm>
        <a:off x="6603953" y="2215647"/>
        <a:ext cx="1800000" cy="720000"/>
      </dsp:txXfrm>
    </dsp:sp>
    <dsp:sp modelId="{C024E341-119C-4D01-AD89-DF2CB16BCC70}">
      <dsp:nvSpPr>
        <dsp:cNvPr id="0" name=""/>
        <dsp:cNvSpPr/>
      </dsp:nvSpPr>
      <dsp:spPr>
        <a:xfrm>
          <a:off x="9213953" y="1135609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8136E-1C81-48C9-990C-65128FAF81A9}">
      <dsp:nvSpPr>
        <dsp:cNvPr id="0" name=""/>
        <dsp:cNvSpPr/>
      </dsp:nvSpPr>
      <dsp:spPr>
        <a:xfrm>
          <a:off x="8718953" y="22156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User Interface (UI)</a:t>
          </a:r>
        </a:p>
      </dsp:txBody>
      <dsp:txXfrm>
        <a:off x="8718953" y="2215647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07F00-4D2B-42DA-B19B-F67DCCAE8BFD}">
      <dsp:nvSpPr>
        <dsp:cNvPr id="0" name=""/>
        <dsp:cNvSpPr/>
      </dsp:nvSpPr>
      <dsp:spPr>
        <a:xfrm>
          <a:off x="9694" y="1356320"/>
          <a:ext cx="1303882" cy="827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B5F9F-CA46-4C0A-B14B-DC6015A65B69}">
      <dsp:nvSpPr>
        <dsp:cNvPr id="0" name=""/>
        <dsp:cNvSpPr/>
      </dsp:nvSpPr>
      <dsp:spPr>
        <a:xfrm>
          <a:off x="154570" y="1493952"/>
          <a:ext cx="1303882" cy="827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Windows</a:t>
          </a:r>
        </a:p>
      </dsp:txBody>
      <dsp:txXfrm>
        <a:off x="178820" y="1518202"/>
        <a:ext cx="1255382" cy="779465"/>
      </dsp:txXfrm>
    </dsp:sp>
    <dsp:sp modelId="{6E52009C-D3AB-483B-A595-CA3CE0697E8D}">
      <dsp:nvSpPr>
        <dsp:cNvPr id="0" name=""/>
        <dsp:cNvSpPr/>
      </dsp:nvSpPr>
      <dsp:spPr>
        <a:xfrm>
          <a:off x="1603328" y="1356320"/>
          <a:ext cx="1303882" cy="827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8E742-B723-41CE-84EB-7ECC2E6B24F4}">
      <dsp:nvSpPr>
        <dsp:cNvPr id="0" name=""/>
        <dsp:cNvSpPr/>
      </dsp:nvSpPr>
      <dsp:spPr>
        <a:xfrm>
          <a:off x="1748203" y="1493952"/>
          <a:ext cx="1303882" cy="827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Ubuntu </a:t>
          </a:r>
        </a:p>
      </dsp:txBody>
      <dsp:txXfrm>
        <a:off x="1772453" y="1518202"/>
        <a:ext cx="1255382" cy="779465"/>
      </dsp:txXfrm>
    </dsp:sp>
    <dsp:sp modelId="{C4B0ED5F-9CAD-4FD2-8B2B-EA542D809A68}">
      <dsp:nvSpPr>
        <dsp:cNvPr id="0" name=""/>
        <dsp:cNvSpPr/>
      </dsp:nvSpPr>
      <dsp:spPr>
        <a:xfrm>
          <a:off x="3196962" y="1356320"/>
          <a:ext cx="1303882" cy="827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E8A87-EBA7-42FB-BFB7-A29EE7DD8457}">
      <dsp:nvSpPr>
        <dsp:cNvPr id="0" name=""/>
        <dsp:cNvSpPr/>
      </dsp:nvSpPr>
      <dsp:spPr>
        <a:xfrm>
          <a:off x="3341837" y="1493952"/>
          <a:ext cx="1303882" cy="827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macOS</a:t>
          </a:r>
        </a:p>
      </dsp:txBody>
      <dsp:txXfrm>
        <a:off x="3366087" y="1518202"/>
        <a:ext cx="1255382" cy="779465"/>
      </dsp:txXfrm>
    </dsp:sp>
    <dsp:sp modelId="{264437E1-3DCE-4790-9981-2004A8B1F71B}">
      <dsp:nvSpPr>
        <dsp:cNvPr id="0" name=""/>
        <dsp:cNvSpPr/>
      </dsp:nvSpPr>
      <dsp:spPr>
        <a:xfrm>
          <a:off x="4790595" y="1356320"/>
          <a:ext cx="1303882" cy="827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751BB-9037-4461-A09F-3D601B50BDE9}">
      <dsp:nvSpPr>
        <dsp:cNvPr id="0" name=""/>
        <dsp:cNvSpPr/>
      </dsp:nvSpPr>
      <dsp:spPr>
        <a:xfrm>
          <a:off x="4935471" y="1493952"/>
          <a:ext cx="1303882" cy="827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Android</a:t>
          </a:r>
        </a:p>
      </dsp:txBody>
      <dsp:txXfrm>
        <a:off x="4959721" y="1518202"/>
        <a:ext cx="1255382" cy="779465"/>
      </dsp:txXfrm>
    </dsp:sp>
    <dsp:sp modelId="{D7259752-A712-4357-803F-856FA5A8D1CC}">
      <dsp:nvSpPr>
        <dsp:cNvPr id="0" name=""/>
        <dsp:cNvSpPr/>
      </dsp:nvSpPr>
      <dsp:spPr>
        <a:xfrm>
          <a:off x="6384229" y="1356320"/>
          <a:ext cx="1303882" cy="827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8A9C6-9EF6-4E56-8664-DDB3F219A0D5}">
      <dsp:nvSpPr>
        <dsp:cNvPr id="0" name=""/>
        <dsp:cNvSpPr/>
      </dsp:nvSpPr>
      <dsp:spPr>
        <a:xfrm>
          <a:off x="6529105" y="1493952"/>
          <a:ext cx="1303882" cy="827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iOS</a:t>
          </a:r>
        </a:p>
      </dsp:txBody>
      <dsp:txXfrm>
        <a:off x="6553355" y="1518202"/>
        <a:ext cx="1255382" cy="779465"/>
      </dsp:txXfrm>
    </dsp:sp>
    <dsp:sp modelId="{45C37122-FC82-4F60-A64F-C55B56F0F5A1}">
      <dsp:nvSpPr>
        <dsp:cNvPr id="0" name=""/>
        <dsp:cNvSpPr/>
      </dsp:nvSpPr>
      <dsp:spPr>
        <a:xfrm>
          <a:off x="7977863" y="1356320"/>
          <a:ext cx="1303882" cy="827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0AEAD-6887-4B22-9CE2-7CE609FE4EC8}">
      <dsp:nvSpPr>
        <dsp:cNvPr id="0" name=""/>
        <dsp:cNvSpPr/>
      </dsp:nvSpPr>
      <dsp:spPr>
        <a:xfrm>
          <a:off x="8122739" y="1493952"/>
          <a:ext cx="1303882" cy="827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watchOS</a:t>
          </a:r>
        </a:p>
      </dsp:txBody>
      <dsp:txXfrm>
        <a:off x="8146989" y="1518202"/>
        <a:ext cx="1255382" cy="779465"/>
      </dsp:txXfrm>
    </dsp:sp>
    <dsp:sp modelId="{AD027A8E-7649-44E5-863E-895DF85467C6}">
      <dsp:nvSpPr>
        <dsp:cNvPr id="0" name=""/>
        <dsp:cNvSpPr/>
      </dsp:nvSpPr>
      <dsp:spPr>
        <a:xfrm>
          <a:off x="9571497" y="1356320"/>
          <a:ext cx="1303882" cy="827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82453-4322-4F59-9762-EDD2F8BA0E04}">
      <dsp:nvSpPr>
        <dsp:cNvPr id="0" name=""/>
        <dsp:cNvSpPr/>
      </dsp:nvSpPr>
      <dsp:spPr>
        <a:xfrm>
          <a:off x="9716373" y="1493952"/>
          <a:ext cx="1303882" cy="827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Linux</a:t>
          </a:r>
        </a:p>
      </dsp:txBody>
      <dsp:txXfrm>
        <a:off x="9740623" y="1518202"/>
        <a:ext cx="1255382" cy="779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8/15/2025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8/15/2025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5" t="9091" r="13912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707571"/>
            <a:ext cx="3412067" cy="3712029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Introduction to Operating Systems and web browsers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4659086"/>
            <a:ext cx="3412067" cy="1580847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7AECFF"/>
                </a:solidFill>
              </a:rPr>
              <a:t>Lesson plan </a:t>
            </a:r>
          </a:p>
          <a:p>
            <a:r>
              <a:rPr lang="en-US" sz="1500" dirty="0">
                <a:solidFill>
                  <a:srgbClr val="7AECFF"/>
                </a:solidFill>
              </a:rPr>
              <a:t>subject: Computer Fundamentals </a:t>
            </a:r>
          </a:p>
          <a:p>
            <a:r>
              <a:rPr lang="en-US" sz="1500" dirty="0">
                <a:solidFill>
                  <a:srgbClr val="7AECFF"/>
                </a:solidFill>
              </a:rPr>
              <a:t>By Mrs. Kelley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4568-25C2-D1FF-C58E-A3BBF98C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678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 is </a:t>
            </a:r>
            <a:r>
              <a:rPr lang="en-US" sz="3600" dirty="0" err="1"/>
              <a:t>Os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D3625-A96F-AA53-33C9-66F12A0F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Operating System (OS) is the software that manages all of the hardware and software resources on a computer.</a:t>
            </a:r>
          </a:p>
          <a:p>
            <a:pPr lvl="1"/>
            <a:r>
              <a:rPr lang="en-US" sz="2400" b="1" dirty="0"/>
              <a:t>An Android: smartphones and tablets that aren’t Apple</a:t>
            </a:r>
          </a:p>
          <a:p>
            <a:pPr lvl="1"/>
            <a:r>
              <a:rPr lang="en-US" sz="2400" b="1" dirty="0"/>
              <a:t>Windows: personal computers</a:t>
            </a:r>
          </a:p>
          <a:p>
            <a:pPr lvl="1"/>
            <a:r>
              <a:rPr lang="en-US" sz="2400" b="1" dirty="0"/>
              <a:t>iOS:  Apple smartphones and tablets </a:t>
            </a:r>
          </a:p>
          <a:p>
            <a:pPr lvl="1"/>
            <a:r>
              <a:rPr lang="en-US" sz="2400" b="1" dirty="0"/>
              <a:t>macOS:  Apple computers</a:t>
            </a:r>
          </a:p>
          <a:p>
            <a:pPr lvl="1"/>
            <a:r>
              <a:rPr lang="en-US" sz="2400" b="1" dirty="0" err="1"/>
              <a:t>watchOS</a:t>
            </a:r>
            <a:r>
              <a:rPr lang="en-US" sz="2400" b="1" dirty="0"/>
              <a:t>: smartwatches</a:t>
            </a:r>
          </a:p>
        </p:txBody>
      </p:sp>
    </p:spTree>
    <p:extLst>
      <p:ext uri="{BB962C8B-B14F-4D97-AF65-F5344CB8AC3E}">
        <p14:creationId xmlns:p14="http://schemas.microsoft.com/office/powerpoint/2010/main" val="143427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25B6-0411-0946-34CC-5B797E6E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of the OS (operating system)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D89D6E8-D3E4-9FF1-CD23-3CAB29DCFA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072266"/>
              </p:ext>
            </p:extLst>
          </p:nvPr>
        </p:nvGraphicFramePr>
        <p:xfrm>
          <a:off x="575894" y="2253342"/>
          <a:ext cx="10777906" cy="4071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681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7AD3-65B5-28FD-46C2-2B6D2B04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Examples of os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3D4BEB-3F85-931A-621C-6E216EC0F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62494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31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A271-AF17-5C4A-C3EF-3A6FDDB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 a web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4327E-BC32-0993-4AEA-E9F8C704E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28800"/>
            <a:ext cx="11029615" cy="4441371"/>
          </a:xfrm>
        </p:spPr>
        <p:txBody>
          <a:bodyPr>
            <a:normAutofit/>
          </a:bodyPr>
          <a:lstStyle/>
          <a:p>
            <a:r>
              <a:rPr lang="en-US" sz="2800" b="1" dirty="0"/>
              <a:t>A Web Browser is an application used to access and view websites</a:t>
            </a:r>
          </a:p>
          <a:p>
            <a:pPr lvl="1"/>
            <a:r>
              <a:rPr lang="en-US" sz="2000" b="1" dirty="0"/>
              <a:t>Examples: Microsoft Edge</a:t>
            </a:r>
          </a:p>
          <a:p>
            <a:pPr lvl="2"/>
            <a:r>
              <a:rPr lang="en-US" sz="1800" b="1" dirty="0"/>
              <a:t>Microsoft Edge</a:t>
            </a:r>
          </a:p>
          <a:p>
            <a:pPr lvl="2"/>
            <a:r>
              <a:rPr lang="en-US" sz="1800" b="1" dirty="0"/>
              <a:t>Google Chrome</a:t>
            </a:r>
          </a:p>
          <a:p>
            <a:pPr lvl="2"/>
            <a:r>
              <a:rPr lang="en-US" sz="1800" b="1" dirty="0"/>
              <a:t>Mozilla Firefox</a:t>
            </a:r>
          </a:p>
          <a:p>
            <a:pPr lvl="2"/>
            <a:r>
              <a:rPr lang="en-US" sz="1800" b="1" dirty="0"/>
              <a:t>Opera</a:t>
            </a:r>
          </a:p>
          <a:p>
            <a:pPr lvl="2"/>
            <a:r>
              <a:rPr lang="en-US" sz="1800" b="1" dirty="0"/>
              <a:t>Safari</a:t>
            </a:r>
          </a:p>
          <a:p>
            <a:pPr lvl="2"/>
            <a:r>
              <a:rPr lang="en-US" sz="1800" b="1" dirty="0"/>
              <a:t>Yahoo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6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7AD31-439F-A627-F379-9CD100CA6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6" y="1772653"/>
            <a:ext cx="11773741" cy="86169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361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D7D-C654-D72D-FF52-4009CC0D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Web browser functions</a:t>
            </a:r>
          </a:p>
        </p:txBody>
      </p:sp>
      <p:pic>
        <p:nvPicPr>
          <p:cNvPr id="5" name="Content Placeholder 4" descr="A black house icon&#10;&#10;AI-generated content may be incorrect.">
            <a:extLst>
              <a:ext uri="{FF2B5EF4-FFF2-40B4-BE49-F238E27FC236}">
                <a16:creationId xmlns:a16="http://schemas.microsoft.com/office/drawing/2014/main" id="{4A2BDFA3-3934-C066-A59E-E66996AE8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913" y="2086984"/>
            <a:ext cx="1839119" cy="1839119"/>
          </a:xfr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6" descr="A black circular arrow with a white background&#10;&#10;AI-generated content may be incorrect.">
            <a:extLst>
              <a:ext uri="{FF2B5EF4-FFF2-40B4-BE49-F238E27FC236}">
                <a16:creationId xmlns:a16="http://schemas.microsoft.com/office/drawing/2014/main" id="{A591043B-BE47-EB1A-1715-D322BA98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086984"/>
            <a:ext cx="1839119" cy="1839119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7233B7CE-EE1E-F024-B7CC-361B4F356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374" y="2086984"/>
            <a:ext cx="1839120" cy="183912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11" name="Picture 10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6F0F2817-0E49-12D4-6791-CC7DD81CC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887" y="2086984"/>
            <a:ext cx="1839119" cy="1839119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F85247-E45B-0E77-E0A9-74BA35A4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03" y="4545294"/>
            <a:ext cx="11141405" cy="815411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824540-7881-03F9-6B20-1A4E426FC7D3}"/>
              </a:ext>
            </a:extLst>
          </p:cNvPr>
          <p:cNvSpPr txBox="1"/>
          <p:nvPr/>
        </p:nvSpPr>
        <p:spPr>
          <a:xfrm>
            <a:off x="581192" y="5967663"/>
            <a:ext cx="11029616" cy="461665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https://www.google.com</a:t>
            </a:r>
          </a:p>
        </p:txBody>
      </p:sp>
    </p:spTree>
    <p:extLst>
      <p:ext uri="{BB962C8B-B14F-4D97-AF65-F5344CB8AC3E}">
        <p14:creationId xmlns:p14="http://schemas.microsoft.com/office/powerpoint/2010/main" val="33107154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176</TotalTime>
  <Words>141</Words>
  <Application>Microsoft Office PowerPoint</Application>
  <PresentationFormat>Widescreen</PresentationFormat>
  <Paragraphs>37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Gill Sans MT</vt:lpstr>
      <vt:lpstr>Wingdings 2</vt:lpstr>
      <vt:lpstr>Dividend</vt:lpstr>
      <vt:lpstr>Introduction to Operating Systems and web browsers</vt:lpstr>
      <vt:lpstr>What is Os</vt:lpstr>
      <vt:lpstr>Key functions of the OS (operating system)</vt:lpstr>
      <vt:lpstr>Examples of os systems</vt:lpstr>
      <vt:lpstr>What is  a web browser</vt:lpstr>
      <vt:lpstr>PowerPoint Presentation</vt:lpstr>
      <vt:lpstr>Web browser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Kayrene Kelley</dc:creator>
  <cp:lastModifiedBy>Kayrene Kelley</cp:lastModifiedBy>
  <cp:revision>1</cp:revision>
  <dcterms:created xsi:type="dcterms:W3CDTF">2025-08-09T02:18:55Z</dcterms:created>
  <dcterms:modified xsi:type="dcterms:W3CDTF">2025-08-15T16:38:05Z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